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4" r:id="rId5"/>
    <p:sldId id="267" r:id="rId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945-AABE-4043-833E-500F3C7E8F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59D-7295-49F1-92F9-4506BC44E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945-AABE-4043-833E-500F3C7E8F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59D-7295-49F1-92F9-4506BC44E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5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945-AABE-4043-833E-500F3C7E8F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59D-7295-49F1-92F9-4506BC44E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4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945-AABE-4043-833E-500F3C7E8F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59D-7295-49F1-92F9-4506BC44E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5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945-AABE-4043-833E-500F3C7E8F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59D-7295-49F1-92F9-4506BC44E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1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945-AABE-4043-833E-500F3C7E8F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59D-7295-49F1-92F9-4506BC44E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9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945-AABE-4043-833E-500F3C7E8F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59D-7295-49F1-92F9-4506BC44E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1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945-AABE-4043-833E-500F3C7E8F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59D-7295-49F1-92F9-4506BC44E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4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945-AABE-4043-833E-500F3C7E8F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59D-7295-49F1-92F9-4506BC44E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945-AABE-4043-833E-500F3C7E8F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59D-7295-49F1-92F9-4506BC44E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4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945-AABE-4043-833E-500F3C7E8F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A59D-7295-49F1-92F9-4506BC44E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0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2D945-AABE-4043-833E-500F3C7E8F1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7A59D-7295-49F1-92F9-4506BC44E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13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haelpage.macgillivra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826246" y="4840224"/>
            <a:ext cx="307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Ross MacGillivray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(Professor Emeritus, BMB and member of CBR)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2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haelpage_grants.jennife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06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54240" y="5522976"/>
            <a:ext cx="466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Jennifer Grants (2018 Awardee of the Michael John Page Postdoctoral Fellow </a:t>
            </a:r>
            <a:r>
              <a:rPr lang="en-US" dirty="0" smtClean="0">
                <a:solidFill>
                  <a:schemeClr val="bg1"/>
                </a:solidFill>
              </a:rPr>
              <a:t>Award)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haelpage_grants.jennifer_n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58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66432" y="4779264"/>
            <a:ext cx="474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Jennifer Grants and Mr. Roger Page (Michael’s father who flew in from Thunder Bay)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7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haelpage_grants.jennifer_nn.shak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42" y="-85344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155686" y="5754624"/>
            <a:ext cx="380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Jennifer Grants and Mr. Roger Page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4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haelpage_group.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26" y="-12192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656576" y="463296"/>
            <a:ext cx="43525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(left to right)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Dr. Rachel Fernandez (Associate Dean, Postdoctoral Fellows Office &amp; Student Professional Development, Faculty of Graduate and Postdoctoral Studies)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Dr. Aly </a:t>
            </a:r>
            <a:r>
              <a:rPr lang="en-US" dirty="0" err="1" smtClean="0">
                <a:solidFill>
                  <a:schemeClr val="bg1"/>
                </a:solidFill>
              </a:rPr>
              <a:t>Karsan</a:t>
            </a:r>
            <a:r>
              <a:rPr lang="en-US" dirty="0" smtClean="0">
                <a:solidFill>
                  <a:schemeClr val="bg1"/>
                </a:solidFill>
              </a:rPr>
              <a:t> (Professor </a:t>
            </a:r>
            <a:r>
              <a:rPr lang="en-US" smtClean="0">
                <a:solidFill>
                  <a:schemeClr val="bg1"/>
                </a:solidFill>
              </a:rPr>
              <a:t>of </a:t>
            </a:r>
            <a:r>
              <a:rPr lang="en-US" smtClean="0">
                <a:solidFill>
                  <a:schemeClr val="bg1"/>
                </a:solidFill>
              </a:rPr>
              <a:t>Pathology &amp; </a:t>
            </a:r>
            <a:r>
              <a:rPr lang="en-US" dirty="0" smtClean="0">
                <a:solidFill>
                  <a:schemeClr val="bg1"/>
                </a:solidFill>
              </a:rPr>
              <a:t>Laboratory Medicine, Dr. Grants’ postdoctoral supervisor and member of CBR)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Dr. Jennifer Grants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Dr. Ross MacGillivray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Mr. Roger Page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Ms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Hourik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Khanlian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(Manager, Human Resources and Postdoctoral Affairs, Faculty of Graduate and Postdoctoral Studies)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79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140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British Columbia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Metcalf, Doris</dc:creator>
  <cp:lastModifiedBy>Metcalf, Doris</cp:lastModifiedBy>
  <cp:revision>3</cp:revision>
  <dcterms:created xsi:type="dcterms:W3CDTF">2018-10-30T17:20:07Z</dcterms:created>
  <dcterms:modified xsi:type="dcterms:W3CDTF">2018-10-30T17:26:53Z</dcterms:modified>
</cp:coreProperties>
</file>